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259" r:id="rId3"/>
    <p:sldId id="260" r:id="rId4"/>
    <p:sldId id="315" r:id="rId5"/>
    <p:sldId id="322" r:id="rId6"/>
    <p:sldId id="307" r:id="rId7"/>
    <p:sldId id="276" r:id="rId8"/>
    <p:sldId id="291" r:id="rId9"/>
    <p:sldId id="295" r:id="rId10"/>
    <p:sldId id="284" r:id="rId11"/>
    <p:sldId id="286" r:id="rId12"/>
    <p:sldId id="285" r:id="rId13"/>
    <p:sldId id="332" r:id="rId14"/>
    <p:sldId id="288" r:id="rId15"/>
    <p:sldId id="290" r:id="rId16"/>
    <p:sldId id="334" r:id="rId17"/>
    <p:sldId id="309" r:id="rId18"/>
    <p:sldId id="333" r:id="rId19"/>
    <p:sldId id="320" r:id="rId20"/>
    <p:sldId id="335" r:id="rId21"/>
    <p:sldId id="33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6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279E5-2FAC-4D0D-A4E2-3F35FC5ADC30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17F6-1710-4C7F-8CBE-E335E2A04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60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E17F6-1710-4C7F-8CBE-E335E2A041C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5AC4D4-C9A2-46D9-B9A4-01E1F345A0E4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F75E2E-CACC-44BC-9213-340AE994D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pull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72;&#1084;&#1103;&#1090;&#1085;&#1080;&#1082;&#1080;%20&#1076;&#1083;&#1103;%20&#1084;&#1077;&#1088;&#1086;&#1087;&#1088;&#1080;&#1103;&#1090;&#1080;&#1103;%20(&#1087;&#1088;&#1077;&#1079;&#1077;&#1085;&#1090;&#1072;&#1094;&#1080;&#1103;)1\lakrimoza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60648"/>
            <a:ext cx="8358246" cy="12961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Памятники и памятные места Успенского района времен Великой отечественной войны 1941-1945 гг.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600" y="2786058"/>
            <a:ext cx="6400800" cy="37862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lakrimoz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4770" y="1731331"/>
            <a:ext cx="4074459" cy="484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6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Экипаж самолета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D:\Сазанова Галина\Рабочий стол\Памятники района-1\ПАМЯТНИКИ с. Вольное\ВОЛЬНОЕ\Фото0392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14422"/>
            <a:ext cx="2428892" cy="378621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Сазанова Галина\Рабочий стол\Памятники района-1\ПАМЯТНИКИ с. Вольное\ВОЛЬНОЕ\Фото039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928802"/>
            <a:ext cx="2500330" cy="3857652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Сазанова Галина\Рабочий стол\Памятники района-1\ПАМЯТНИКИ с. Вольное\ВОЛЬНОЕ\Фото039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635379"/>
            <a:ext cx="2500330" cy="3857652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186370" cy="500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 разведчике </a:t>
            </a:r>
            <a:r>
              <a:rPr lang="ru-RU" sz="2800" b="1" dirty="0" err="1" smtClean="0">
                <a:solidFill>
                  <a:schemeClr val="bg1"/>
                </a:solidFill>
              </a:rPr>
              <a:t>Ветрове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1472" y="1142984"/>
            <a:ext cx="8115328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Номер записи 	3489512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Фамилия	       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Ветров</a:t>
            </a:r>
            <a:endParaRPr lang="ru-RU" sz="14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Имя	              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Афанасий</a:t>
            </a:r>
            <a:endParaRPr lang="ru-RU" sz="14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Отчество	       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Федорович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Дата рождения	__.__.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1904</a:t>
            </a:r>
            <a:endParaRPr lang="ru-RU" sz="14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Место рождения	</a:t>
            </a:r>
            <a:r>
              <a:rPr lang="ru-RU" sz="1400" dirty="0" err="1" smtClean="0">
                <a:solidFill>
                  <a:schemeClr val="bg1"/>
                </a:solidFill>
                <a:latin typeface="+mj-lt"/>
              </a:rPr>
              <a:t>Акмолинская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обл., </a:t>
            </a:r>
            <a:r>
              <a:rPr lang="ru-RU" sz="1400" dirty="0" err="1" smtClean="0">
                <a:solidFill>
                  <a:schemeClr val="bg1"/>
                </a:solidFill>
                <a:latin typeface="+mj-lt"/>
              </a:rPr>
              <a:t>Щучинский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р-н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Дата и место призыва	</a:t>
            </a:r>
            <a:r>
              <a:rPr lang="ru-RU" sz="1400" dirty="0" err="1" smtClean="0">
                <a:solidFill>
                  <a:schemeClr val="bg1"/>
                </a:solidFill>
                <a:latin typeface="+mj-lt"/>
              </a:rPr>
              <a:t>Куршабский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РВК,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Киргизская ССР, </a:t>
            </a:r>
          </a:p>
          <a:p>
            <a:pPr>
              <a:buNone/>
            </a:pPr>
            <a:r>
              <a:rPr lang="ru-RU" sz="1400" dirty="0" err="1" smtClean="0">
                <a:solidFill>
                  <a:schemeClr val="bg1"/>
                </a:solidFill>
                <a:latin typeface="+mj-lt"/>
              </a:rPr>
              <a:t>Ошская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обл., </a:t>
            </a:r>
            <a:r>
              <a:rPr lang="ru-RU" sz="1400" dirty="0" err="1" smtClean="0">
                <a:solidFill>
                  <a:schemeClr val="bg1"/>
                </a:solidFill>
                <a:latin typeface="+mj-lt"/>
              </a:rPr>
              <a:t>Куршабский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 р-н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Последнее место службы	389 СД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Воинское звание	красноармеец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Причина выбытия	убит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Дата выбытия	24.01.1943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Название источника информации	ЦАМО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D:\Сазанова Галина\Рабочий стол\Памятники района-1\ПАМЯТНИКИ с. Вольное\ВОЛЬНОЕ\Фото041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28604"/>
            <a:ext cx="2928958" cy="4405327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Памятник экипажу-герою и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разведчику </a:t>
            </a:r>
            <a:r>
              <a:rPr lang="ru-RU" sz="2800" dirty="0" err="1" smtClean="0">
                <a:solidFill>
                  <a:schemeClr val="bg1"/>
                </a:solidFill>
              </a:rPr>
              <a:t>Ветрову</a:t>
            </a:r>
            <a:r>
              <a:rPr lang="ru-RU" sz="2800" dirty="0" smtClean="0">
                <a:solidFill>
                  <a:schemeClr val="bg1"/>
                </a:solidFill>
              </a:rPr>
              <a:t> А.Ф.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погибших при освобождении с. Вольное.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(находится на кладбище с. Вольное)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11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2000240"/>
            <a:ext cx="4429156" cy="344498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D:\Сазанова Галина\Рабочий стол\Памятники района-1\ПАМЯТНИКИ с. Вольное\ВОЛЬНОЕ\Фото0421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4503444" cy="345182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Село Успенское.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Памятник погибшему при освобождении села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офицеру М.Л. Лысяк.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 (находится на общественном кладбище)</a:t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D:\Сазанова Галина\Рабочий стол\Памятники района-1\памятники\DSC00275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512965" cy="485778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5716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Село  Коноково.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Воинский Мемориал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на месте боев при освобождении села.</a:t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E:\Цифровой фото\DSC01659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038600" cy="303126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Содержимое 11" descr="E:\Цифровой фото\DSC01665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038600" cy="300039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Братская могила трех советских воинов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(находится на территории СОШ №4).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D:\Общие документы\Светлана Ивановна\Памятники района\Информация по всем памятникам\с.Коноково\Новые фото Коноково\SDC16031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77397"/>
            <a:ext cx="4714908" cy="328614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Рисунок 1" descr="C:\Documents and Settings\user\Мои документы\Памятники второй мировой\DSC_02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4640705" y="2318394"/>
            <a:ext cx="4657150" cy="342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86834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Село Успенское.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Памятник погибшему воину в селе Успенском до реконструкции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D:\Сазанова Галина\Рабочий стол\Памятники района-1\сканирование\все памятники0022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786058"/>
            <a:ext cx="4702966" cy="364387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4" descr="E:\Цифровой фото\DSC01675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4038600" cy="288137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85720" y="500043"/>
            <a:ext cx="8572560" cy="92869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Мемориальный комплекс села Успенского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C:\Documents and Settings\Admin\Мои документы\Памятники района-1\Информация по всем памятникам\с. Успенское\памятники 08.05\S402411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5877866" cy="487545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Documents and Settings\Admin\Мои документы\Памятники района-1\Информация по всем памятникам\с. Успенское\памятники 08.05\DSC026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400" y="2758456"/>
            <a:ext cx="5310352" cy="3432990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8604"/>
            <a:ext cx="7632848" cy="2710678"/>
          </a:xfrm>
        </p:spPr>
        <p:txBody>
          <a:bodyPr anchor="ctr"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j-lt"/>
              </a:rPr>
              <a:t>Замедли шаг у обелиска,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+mj-lt"/>
              </a:rPr>
              <a:t>У вечного огня замри,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+mj-lt"/>
              </a:rPr>
              <a:t>И поклонись им низко-низко,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+mj-lt"/>
              </a:rPr>
              <a:t>До самой матушки земли…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600" y="2786058"/>
            <a:ext cx="6400800" cy="37862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86024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57158" y="357166"/>
            <a:ext cx="8429684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+mj-lt"/>
              </a:rPr>
              <a:t>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04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Место  массовых захоронений.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(ямы на окраине села Успенского).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Содержимое 4" descr="D:\Сазанова Галина\Рабочий стол\Памятники района-1\Информация по всем памятникам\с. Успенское\памятники 08.05\S4024100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643050"/>
            <a:ext cx="5715040" cy="4572032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Сазанова Галина\Рабочий стол\Памятники района-1\Информация по всем памятникам\с.Трехсельское\Трехсельское-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86124"/>
            <a:ext cx="4357718" cy="335758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Documents and Settings\Admin\Мои документы\Памятники района-1\Информация по всем памятникам\с.Новоурупское\Трехсельское поселение Новоурупское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286124"/>
            <a:ext cx="3714776" cy="3357586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Documents and Settings\user\Мои документы\Памятники второй мировой\DSC_037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85728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user\Мои документы\Памятники второй мировой\DSC_04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4286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то\DSC017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3543" y="1571612"/>
            <a:ext cx="6096042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Предполагаемое место захоронения военнопленных. х. Державный.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SC_028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217" y="1434384"/>
            <a:ext cx="5544510" cy="365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DSC_028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643314"/>
            <a:ext cx="420851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Венгерское кладбище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п. Заречный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 каждого памятника и памятного места Успенского района есть своя  история.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:\Сазанова Галина\Рабочий стол\Памятники района-1\памятники\P100067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714488"/>
            <a:ext cx="2928958" cy="221457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214818"/>
            <a:ext cx="3000396" cy="221457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Сазанова Галина\Рабочий стол\Памятники района-1\памятники\DSC0027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93096"/>
            <a:ext cx="2917558" cy="2136300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:\Documents and Settings\user\Мои документы\Памятники второй мировой\DSC_034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785926"/>
            <a:ext cx="30003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user\Мои документы\Памятники второй мировой\DSC_035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836961" y="2678901"/>
            <a:ext cx="328614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Хутор Веселый.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Братская могила воинам,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погибшим в годы Великой Отечественной войны.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D:\Сазанова Галина\Рабочий стол\Памятники района-1\Информация по всем памятникам\х.Веселый\х.Веселый Лесхоз-2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500174"/>
            <a:ext cx="3967015" cy="5072098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714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Хутор Серединский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 Братская могила воинам,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погибшим в боях с фашистскими захватчиками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 1942 году.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" name="Содержимое 8" descr="D:\Сазанова Галина\Рабочий стол\Памятники района-1\памятники\P1000661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857364"/>
            <a:ext cx="3321714" cy="4786346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7142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Село Успенское.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Памятник жертвам репрессий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немецко-фашистских захватчиков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000" b="0" dirty="0"/>
          </a:p>
        </p:txBody>
      </p:sp>
      <p:pic>
        <p:nvPicPr>
          <p:cNvPr id="4" name="Содержимое 4" descr="D:\Сазанова Галина\Рабочий стол\Памятники района-1\Информация по всем памятникам\с. Успенское\памятники 08.05\Сах.завод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6958556" cy="487146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29642" cy="92869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Памятник жертвам репрессий немецко-фашистских захватчиков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D:\Сазанова Галина\Рабочий стол\Памятники района-1\Информация по всем памятникам\с. Успенское\памятники 08.05\S4024094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857496"/>
            <a:ext cx="4464200" cy="368436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Сазанова Галина\Рабочий стол\Памятники района-1\Информация по всем памятникам\с. Успенское\памятники 08.05\S402409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4357718" cy="328614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dirty="0" smtClean="0">
                <a:solidFill>
                  <a:schemeClr val="bg1"/>
                </a:solidFill>
              </a:rPr>
              <a:t>Хутор Западный.</a:t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Памятник воинам</a:t>
            </a:r>
            <a:r>
              <a:rPr lang="ru-RU" sz="2700" dirty="0">
                <a:solidFill>
                  <a:schemeClr val="bg1"/>
                </a:solidFill>
              </a:rPr>
              <a:t>, погибшим </a:t>
            </a: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в годы Великой Отечественной войны</a:t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E:\Цифровой фото\DSC01670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643050"/>
            <a:ext cx="6572296" cy="478634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>
                <a:solidFill>
                  <a:schemeClr val="bg1"/>
                </a:solidFill>
              </a:rPr>
              <a:t>Аул </a:t>
            </a:r>
            <a:r>
              <a:rPr lang="ru-RU" sz="2700" dirty="0" err="1" smtClean="0">
                <a:solidFill>
                  <a:schemeClr val="bg1"/>
                </a:solidFill>
              </a:rPr>
              <a:t>Коноковский</a:t>
            </a: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Памятник воинам</a:t>
            </a:r>
            <a:r>
              <a:rPr lang="ru-RU" sz="2700" dirty="0">
                <a:solidFill>
                  <a:schemeClr val="bg1"/>
                </a:solidFill>
              </a:rPr>
              <a:t>, погибшим </a:t>
            </a:r>
            <a:br>
              <a:rPr lang="ru-RU" sz="2700" dirty="0">
                <a:solidFill>
                  <a:schemeClr val="bg1"/>
                </a:solidFill>
              </a:rPr>
            </a:br>
            <a:r>
              <a:rPr lang="ru-RU" sz="2700" dirty="0">
                <a:solidFill>
                  <a:schemeClr val="bg1"/>
                </a:solidFill>
              </a:rPr>
              <a:t>в </a:t>
            </a:r>
            <a:r>
              <a:rPr lang="ru-RU" sz="2700" dirty="0" smtClean="0">
                <a:solidFill>
                  <a:schemeClr val="bg1"/>
                </a:solidFill>
              </a:rPr>
              <a:t>годы Великой Отечественной войны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200" dirty="0"/>
          </a:p>
        </p:txBody>
      </p:sp>
      <p:pic>
        <p:nvPicPr>
          <p:cNvPr id="7" name="Рисунок 6" descr="C:\Documents and Settings\user\Мои документы\Памятники второй мировой\DSC_03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36804" y="1992230"/>
            <a:ext cx="5143535" cy="401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1374</TotalTime>
  <Words>106</Words>
  <Application>Microsoft Office PowerPoint</Application>
  <PresentationFormat>Экран (4:3)</PresentationFormat>
  <Paragraphs>40</Paragraphs>
  <Slides>21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Памятники и памятные места Успенского района времен Великой отечественной войны 1941-1945 гг.</vt:lpstr>
      <vt:lpstr>Презентация PowerPoint</vt:lpstr>
      <vt:lpstr>У каждого памятника и памятного места Успенского района есть своя  история. </vt:lpstr>
      <vt:lpstr>Хутор Веселый. Братская могила воинам, погибшим в годы Великой Отечественной войны. </vt:lpstr>
      <vt:lpstr>Хутор Серединский  Братская могила воинам, погибшим в боях с фашистскими захватчиками  в 1942 году.</vt:lpstr>
      <vt:lpstr>Село Успенское.  Памятник жертвам репрессий  немецко-фашистских захватчиков  </vt:lpstr>
      <vt:lpstr>Памятник жертвам репрессий немецко-фашистских захватчиков</vt:lpstr>
      <vt:lpstr> Хутор Западный. Памятник воинам, погибшим  в годы Великой Отечественной войны  </vt:lpstr>
      <vt:lpstr> Аул Коноковский Памятник воинам, погибшим  в годы Великой Отечественной войны   </vt:lpstr>
      <vt:lpstr>Экипаж самолета</vt:lpstr>
      <vt:lpstr>О разведчике Ветрове</vt:lpstr>
      <vt:lpstr>Памятник экипажу-герою и  разведчику Ветрову А.Ф. погибших при освобождении с. Вольное. (находится на кладбище с. Вольное) </vt:lpstr>
      <vt:lpstr>Село Успенское. Памятник погибшему при освобождении села  офицеру М.Л. Лысяк.   (находится на общественном кладбище) </vt:lpstr>
      <vt:lpstr>Село  Коноково. Воинский Мемориал на месте боев при освобождении села. </vt:lpstr>
      <vt:lpstr>Братская могила трех советских воинов  (находится на территории СОШ №4).</vt:lpstr>
      <vt:lpstr>Село Успенское. Памятник погибшему воину в селе Успенском до реконструкции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145</cp:revision>
  <dcterms:created xsi:type="dcterms:W3CDTF">2011-01-21T04:09:05Z</dcterms:created>
  <dcterms:modified xsi:type="dcterms:W3CDTF">2015-04-01T09:17:27Z</dcterms:modified>
</cp:coreProperties>
</file>